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12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58" autoAdjust="0"/>
    <p:restoredTop sz="94660"/>
  </p:normalViewPr>
  <p:slideViewPr>
    <p:cSldViewPr>
      <p:cViewPr varScale="1">
        <p:scale>
          <a:sx n="80" d="100"/>
          <a:sy n="80" d="100"/>
        </p:scale>
        <p:origin x="96" y="6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8" d="100"/>
          <a:sy n="48" d="100"/>
        </p:scale>
        <p:origin x="-2418" y="-102"/>
      </p:cViewPr>
      <p:guideLst>
        <p:guide orient="horz" pos="2880"/>
        <p:guide pos="216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Relationship Id="rId9" Type="http://schemas.microsoft.com/office/2015/10/relationships/revisionInfo" Target="revisionInfo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3F9CD93F-1114-4183-B2F9-DBE126CCF20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956537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A022566B-F6AC-4D05-B611-EFE01BCEB53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994781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614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614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295B3405-3476-453C-81A0-F0C3E447CD9F}" type="slidenum">
              <a:rPr lang="zh-TW" altLang="en-US" sz="1200" smtClean="0"/>
              <a:pPr eaLnBrk="1" hangingPunct="1"/>
              <a:t>1</a:t>
            </a:fld>
            <a:endParaRPr lang="en-US" altLang="zh-TW" sz="120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58738903"/>
      </p:ext>
    </p:extLst>
  </p:cSld>
  <p:clrMapOvr>
    <a:masterClrMapping/>
  </p:clrMapOvr>
  <p:hf sldNum="0" hd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8"/>
          <p:cNvSpPr>
            <a:spLocks noGrp="1" noChangeArrowheads="1"/>
          </p:cNvSpPr>
          <p:nvPr>
            <p:ph type="dt" sz="half" idx="10"/>
          </p:nvPr>
        </p:nvSpPr>
        <p:spPr>
          <a:xfrm>
            <a:off x="455614" y="4681538"/>
            <a:ext cx="3216275" cy="355997"/>
          </a:xfrm>
          <a:prstGeom prst="rect">
            <a:avLst/>
          </a:prstGeom>
        </p:spPr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r>
              <a:rPr lang="en-US" altLang="zh-TW"/>
              <a:t>Hymnary </a:t>
            </a:r>
            <a:r>
              <a:rPr lang="zh-TW" altLang="en-US"/>
              <a:t>聖徒詩歌 </a:t>
            </a:r>
            <a:r>
              <a:rPr lang="en-US" altLang="zh-TW"/>
              <a:t>- Testimony Publication</a:t>
            </a:r>
            <a:endParaRPr lang="zh-TW" altLang="en-US"/>
          </a:p>
        </p:txBody>
      </p:sp>
      <p:sp>
        <p:nvSpPr>
          <p:cNvPr id="3" name="Rectangle 69"/>
          <p:cNvSpPr>
            <a:spLocks noGrp="1" noChangeArrowheads="1"/>
          </p:cNvSpPr>
          <p:nvPr>
            <p:ph type="ftr" sz="quarter" idx="11"/>
          </p:nvPr>
        </p:nvSpPr>
        <p:spPr>
          <a:xfrm>
            <a:off x="5616576" y="4650582"/>
            <a:ext cx="3038475" cy="355997"/>
          </a:xfrm>
          <a:prstGeom prst="rect">
            <a:avLst/>
          </a:prstGeom>
        </p:spPr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r>
              <a:rPr lang="en-US" altLang="zh-TW"/>
              <a:t>Christian Assembly of San Gabriel Valley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556347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55096" y="4803998"/>
            <a:ext cx="3581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迦福市基督徒聚會</a:t>
            </a:r>
            <a:endParaRPr lang="zh-CN" altLang="en-US" sz="1200" dirty="0">
              <a:latin typeface="Times New Roman" charset="0"/>
              <a:ea typeface="宋体" charset="-122"/>
              <a:cs typeface="+mn-cs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  <a:cs typeface="+mn-cs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17" r:id="rId1"/>
    <p:sldLayoutId id="2147483718" r:id="rId2"/>
  </p:sldLayoutIdLst>
  <p:hf sldNum="0" hdr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51470"/>
            <a:ext cx="9144000" cy="684076"/>
          </a:xfrm>
          <a:prstGeom prst="rect">
            <a:avLst/>
          </a:prstGeom>
        </p:spPr>
        <p:txBody>
          <a:bodyPr/>
          <a:lstStyle/>
          <a:p>
            <a:pPr indent="-381000">
              <a:lnSpc>
                <a:spcPct val="90000"/>
              </a:lnSpc>
              <a:spcBef>
                <a:spcPts val="0"/>
              </a:spcBef>
            </a:pPr>
            <a:r>
              <a:rPr lang="en-US" altLang="zh-TW" sz="2800" b="1" dirty="0">
                <a:latin typeface="Arial Narrow" pitchFamily="34" charset="0"/>
                <a:ea typeface="新細明體" pitchFamily="18" charset="-120"/>
              </a:rPr>
              <a:t>H459</a:t>
            </a:r>
            <a:r>
              <a:rPr lang="en-US" altLang="zh-TW" sz="2600" b="1" dirty="0">
                <a:latin typeface="Arial Narrow" pitchFamily="34" charset="0"/>
                <a:ea typeface="新細明體" pitchFamily="18" charset="-120"/>
              </a:rPr>
              <a:t>  </a:t>
            </a:r>
            <a:r>
              <a:rPr lang="zh-TW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安穩在祂大能膀臂</a:t>
            </a:r>
            <a:r>
              <a:rPr lang="zh-TW" altLang="en-US" sz="2600" i="1" dirty="0">
                <a:solidFill>
                  <a:schemeClr val="tx1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</a:t>
            </a:r>
            <a:br>
              <a:rPr lang="zh-TW" altLang="en-US" sz="2600" b="1" dirty="0">
                <a:latin typeface="Arial Narrow" pitchFamily="34" charset="0"/>
                <a:ea typeface="新細明體" pitchFamily="18" charset="-120"/>
              </a:rPr>
            </a:br>
            <a:r>
              <a:rPr lang="en-US" altLang="zh-TW" sz="2400" dirty="0">
                <a:latin typeface="Arial Narrow" pitchFamily="34" charset="0"/>
                <a:ea typeface="標楷體" pitchFamily="65" charset="-120"/>
              </a:rPr>
              <a:t>HELD IN HIS MIGHTY ARMS (</a:t>
            </a:r>
            <a:r>
              <a:rPr lang="zh-TW" altLang="en-US" sz="2400" dirty="0">
                <a:latin typeface="Arial Narrow" pitchFamily="34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 Narrow" pitchFamily="34" charset="0"/>
                <a:ea typeface="標楷體" pitchFamily="65" charset="-120"/>
              </a:rPr>
              <a:t>1/1)</a:t>
            </a:r>
          </a:p>
        </p:txBody>
      </p:sp>
      <p:sp>
        <p:nvSpPr>
          <p:cNvPr id="4099" name="Rectangle 2"/>
          <p:cNvSpPr>
            <a:spLocks noChangeArrowheads="1"/>
          </p:cNvSpPr>
          <p:nvPr/>
        </p:nvSpPr>
        <p:spPr bwMode="auto">
          <a:xfrm>
            <a:off x="0" y="870348"/>
            <a:ext cx="9144000" cy="37856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哦，何等奇妙，奇妙安息！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Oh! What wonderful, wonderful rest!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全然倚靠主，我便蒙福祉；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Trusting completely in Jesus I’m blest;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每逢遇災害，主安慰護庇，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Sweetly He comforts and shields from alarms,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使我安穩在祂大能膀臂。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Holding me safe in His mighty arms.  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cccta_hymn</Template>
  <TotalTime>4114</TotalTime>
  <Words>74</Words>
  <Application>Microsoft Office PowerPoint</Application>
  <PresentationFormat>On-screen Show (16:9)</PresentationFormat>
  <Paragraphs>10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0" baseType="lpstr">
      <vt:lpstr>宋体</vt:lpstr>
      <vt:lpstr>Microsoft JhengHei</vt:lpstr>
      <vt:lpstr>新細明體</vt:lpstr>
      <vt:lpstr>標楷體</vt:lpstr>
      <vt:lpstr>Arial</vt:lpstr>
      <vt:lpstr>Arial Narrow</vt:lpstr>
      <vt:lpstr>Times New Roman</vt:lpstr>
      <vt:lpstr>Wingdings</vt:lpstr>
      <vt:lpstr>cccta_hymn</vt:lpstr>
      <vt:lpstr>H459  安穩在祂大能膀臂  HELD IN HIS MIGHTY ARMS (頁1/1)</vt:lpstr>
    </vt:vector>
  </TitlesOfParts>
  <Manager>Timothy Liang</Manager>
  <Company>Testimony of Christ Mission</Company>
  <LinksUpToDate>false</LinksUpToDate>
  <SharedDoc>false</SharedDoc>
  <HyperlinkBase>www.ToChrist.org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H332 我寧願有耶穌 I’D RATHER HAVE JESUS</dc:title>
  <dc:subject>Hymnary 聖徒詩歌</dc:subject>
  <dc:creator>Rhea F. Miller</dc:creator>
  <cp:lastModifiedBy>Timothy Liang</cp:lastModifiedBy>
  <cp:revision>171</cp:revision>
  <dcterms:created xsi:type="dcterms:W3CDTF">2001-04-19T19:07:54Z</dcterms:created>
  <dcterms:modified xsi:type="dcterms:W3CDTF">2017-08-05T23:07:16Z</dcterms:modified>
</cp:coreProperties>
</file>